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5" r:id="rId4"/>
    <p:sldId id="1151" r:id="rId5"/>
    <p:sldId id="1152" r:id="rId6"/>
    <p:sldId id="1153" r:id="rId7"/>
    <p:sldId id="1150" r:id="rId8"/>
    <p:sldId id="114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0628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是一封求助信。信中讲述了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家里有很多壁虎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geckos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家人感到困扰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他希望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能够提供建议。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1383007"/>
            <a:ext cx="10613436" cy="139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69046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is...to have so many geckos around.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和上下文可知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“unusual”,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it</a:t>
            </a:r>
            <a:r>
              <a:rPr lang="en-US" altLang="zh-CN" sz="2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是形式主语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sz="20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家里有这么多壁虎是不正常的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1412776"/>
            <a:ext cx="11485848" cy="4955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asked me to write to you for advice because there are lots of geckos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壁虎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so many geckos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their droppings everywhere and make a terrible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are nervous to live with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is scared of geckos,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cannot stand their skin, eyes and the way they go upside down on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sees a gecko, he shouts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 even crawls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furniture wherever he sees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888656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unusual</a:t>
            </a:r>
            <a:endParaRPr lang="zh-CN" altLang="en-US" sz="2000" dirty="0"/>
          </a:p>
        </p:txBody>
      </p:sp>
      <p:pic>
        <p:nvPicPr>
          <p:cNvPr id="8" name="箭头右.eps" descr="id:21474892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5167910"/>
            <a:ext cx="431165" cy="33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3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4527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can imagine...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正如你能想象的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asked me to write to you for advice because there are lots of geckos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壁虎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so many geckos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their droppings everywhere and make a terrible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are nervous to live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is scared of geckos,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cannot stand their skin, eyes and the way they go upside down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sees a gecko, he shouts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 even crawls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furniture wherever he sees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20762" y="3113491"/>
            <a:ext cx="1229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imagine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150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4527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“My family is scared of geckos”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前半句讲述了全家都害怕壁虎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后面是递进关系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强调突出哥哥尤其害怕。故选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especially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asked me to write to you for advice because there are lots of geckos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壁虎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so many geckos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their droppings everywhere and make a terrible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are nervous to live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is scared of geckos,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cannot stand their skin, eyes and the way they go upside down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sees a gecko, he shouts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 even crawls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furniture wherever he sees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1270" y="3643400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especially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8396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524527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老实说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）是一个 独立插入语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表示强调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说实话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他甚至爬到家具上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637" y="836712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Know,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asked me to write to you for advice because there are lots of geckos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壁虎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so many geckos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their droppings everywhere and make a terrible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are nervous to live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is scared of geckos,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cannot stand their skin, eyes and the way they go upside down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sees a gecko, he shouts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 even crawls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furniture wherever he sees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7820" y="4783608"/>
            <a:ext cx="1833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be honest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80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920" y="3044567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 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en-US" altLang="zh-CN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 me to get a cat.”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	one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的用法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基本结构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复数名词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形容词最高级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复数名词 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,one of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词组后应该加名词的复数形式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我的一个邻居建议我养猫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9215" y="192321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you can offer advice on what to do with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geckos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 get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cats can help to deal with the problem, but I am not sure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286758"/>
            <a:ext cx="11485848" cy="57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honest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26016" y="1959317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neighbors</a:t>
            </a:r>
            <a:endParaRPr lang="zh-CN" altLang="en-US" sz="2400" dirty="0"/>
          </a:p>
        </p:txBody>
      </p:sp>
      <p:pic>
        <p:nvPicPr>
          <p:cNvPr id="7" name="箭头右.eps" descr="id:2147489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3487" y="3717105"/>
            <a:ext cx="518160" cy="40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1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168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give us some advice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any insect experts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serious mosquito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蚊子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 Lai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7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380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2025-09-17T16:05:10Z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